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42"/>
          <c:h val="0.859698366955277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12,5%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65,7%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15,4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5,5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12.5</c:v>
                </c:pt>
                <c:pt idx="1">
                  <c:v>65.7</c:v>
                </c:pt>
                <c:pt idx="2">
                  <c:v>15.4</c:v>
                </c:pt>
                <c:pt idx="3">
                  <c:v>1</c:v>
                </c:pt>
                <c:pt idx="4">
                  <c:v>5.4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8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8.6</c:v>
                </c:pt>
                <c:pt idx="1">
                  <c:v>8.9</c:v>
                </c:pt>
                <c:pt idx="2">
                  <c:v>5</c:v>
                </c:pt>
                <c:pt idx="3">
                  <c:v>5.0999999999999996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6631552"/>
        <c:axId val="86631936"/>
        <c:axId val="0"/>
      </c:bar3DChart>
      <c:catAx>
        <c:axId val="86631552"/>
        <c:scaling>
          <c:orientation val="minMax"/>
        </c:scaling>
        <c:axPos val="b"/>
        <c:numFmt formatCode="General" sourceLinked="1"/>
        <c:tickLblPos val="nextTo"/>
        <c:crossAx val="86631936"/>
        <c:crosses val="autoZero"/>
        <c:auto val="1"/>
        <c:lblAlgn val="ctr"/>
        <c:lblOffset val="100"/>
      </c:catAx>
      <c:valAx>
        <c:axId val="86631936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86631552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22.01.2020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 сельского поселения Матвеево-Курганского района на 2020-2022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бюджета Екатериновского сельского поселения на 2020 год и  плановый период 2021и 2022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2020-2022годы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01.11.2019г. №113).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2020-2022годы.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14574,0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12660,3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11465,7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5383,2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5759,5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6105,3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9190,8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6900,8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5360,4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14574,0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12660,3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11465,7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14574,0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14574,0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661,7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817,5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9190,8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2,7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5294,0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203,5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2902,2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деятельность 39,0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5928,8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12660,3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12660,3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1000,7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825,8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6900,8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43,4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5823,9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207,3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2743,9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3656,2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11465,7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11465,7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1270,5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5360,4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2,9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45,1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5756,1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4281,9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5928,8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136,5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5294,0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2902,2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203,5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439</TotalTime>
  <Words>576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Бюджет Екатериновского сельского поселения Матвеево-Курганского района на 2020-2022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58</cp:revision>
  <dcterms:created xsi:type="dcterms:W3CDTF">2014-05-11T13:45:39Z</dcterms:created>
  <dcterms:modified xsi:type="dcterms:W3CDTF">2020-01-22T08:20:40Z</dcterms:modified>
</cp:coreProperties>
</file>